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sldIdLst>
    <p:sldId id="256" r:id="rId2"/>
    <p:sldId id="257" r:id="rId3"/>
    <p:sldId id="258" r:id="rId4"/>
    <p:sldId id="268" r:id="rId5"/>
    <p:sldId id="266" r:id="rId6"/>
    <p:sldId id="270" r:id="rId7"/>
    <p:sldId id="269" r:id="rId8"/>
    <p:sldId id="262" r:id="rId9"/>
    <p:sldId id="259" r:id="rId10"/>
    <p:sldId id="267" r:id="rId11"/>
    <p:sldId id="27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E32"/>
    <a:srgbClr val="EF863F"/>
    <a:srgbClr val="F3A671"/>
    <a:srgbClr val="EC7524"/>
    <a:srgbClr val="FF0000"/>
    <a:srgbClr val="FF3300"/>
    <a:srgbClr val="00CC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CF6CA-D132-4EF4-83D2-A7341CC60070}" v="8" dt="2021-10-13T05:54:16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i Panigrahi" userId="a364324784b00fc9" providerId="LiveId" clId="{819CF6CA-D132-4EF4-83D2-A7341CC60070}"/>
    <pc:docChg chg="custSel addSld modSld">
      <pc:chgData name="Bharati Panigrahi" userId="a364324784b00fc9" providerId="LiveId" clId="{819CF6CA-D132-4EF4-83D2-A7341CC60070}" dt="2021-10-13T05:54:28.503" v="73" actId="20577"/>
      <pc:docMkLst>
        <pc:docMk/>
      </pc:docMkLst>
      <pc:sldChg chg="addSp modSp mod">
        <pc:chgData name="Bharati Panigrahi" userId="a364324784b00fc9" providerId="LiveId" clId="{819CF6CA-D132-4EF4-83D2-A7341CC60070}" dt="2021-10-13T05:42:11.391" v="23"/>
        <pc:sldMkLst>
          <pc:docMk/>
          <pc:sldMk cId="92023581" sldId="266"/>
        </pc:sldMkLst>
        <pc:spChg chg="add mod">
          <ac:chgData name="Bharati Panigrahi" userId="a364324784b00fc9" providerId="LiveId" clId="{819CF6CA-D132-4EF4-83D2-A7341CC60070}" dt="2021-10-13T05:42:11.391" v="23"/>
          <ac:spMkLst>
            <pc:docMk/>
            <pc:sldMk cId="92023581" sldId="266"/>
            <ac:spMk id="2" creationId="{9110408C-733D-4AF1-A34C-54CE4D55BE6E}"/>
          </ac:spMkLst>
        </pc:spChg>
      </pc:sldChg>
      <pc:sldChg chg="addSp delSp modSp new mod setBg">
        <pc:chgData name="Bharati Panigrahi" userId="a364324784b00fc9" providerId="LiveId" clId="{819CF6CA-D132-4EF4-83D2-A7341CC60070}" dt="2021-10-13T05:54:28.503" v="73" actId="20577"/>
        <pc:sldMkLst>
          <pc:docMk/>
          <pc:sldMk cId="1305519319" sldId="270"/>
        </pc:sldMkLst>
        <pc:spChg chg="del">
          <ac:chgData name="Bharati Panigrahi" userId="a364324784b00fc9" providerId="LiveId" clId="{819CF6CA-D132-4EF4-83D2-A7341CC60070}" dt="2021-10-13T05:42:47.532" v="27" actId="478"/>
          <ac:spMkLst>
            <pc:docMk/>
            <pc:sldMk cId="1305519319" sldId="270"/>
            <ac:spMk id="2" creationId="{9DE9184A-C5D4-498A-A07A-0C18995E9289}"/>
          </ac:spMkLst>
        </pc:spChg>
        <pc:spChg chg="del">
          <ac:chgData name="Bharati Panigrahi" userId="a364324784b00fc9" providerId="LiveId" clId="{819CF6CA-D132-4EF4-83D2-A7341CC60070}" dt="2021-10-13T05:42:22.935" v="25" actId="478"/>
          <ac:spMkLst>
            <pc:docMk/>
            <pc:sldMk cId="1305519319" sldId="270"/>
            <ac:spMk id="3" creationId="{D9948B90-577D-4EE2-894B-F1A2540A15E5}"/>
          </ac:spMkLst>
        </pc:spChg>
        <pc:spChg chg="add mod">
          <ac:chgData name="Bharati Panigrahi" userId="a364324784b00fc9" providerId="LiveId" clId="{819CF6CA-D132-4EF4-83D2-A7341CC60070}" dt="2021-10-13T05:52:21.097" v="36" actId="207"/>
          <ac:spMkLst>
            <pc:docMk/>
            <pc:sldMk cId="1305519319" sldId="270"/>
            <ac:spMk id="8" creationId="{5A03FA9D-10A7-4125-AFAA-95D7CBE6128B}"/>
          </ac:spMkLst>
        </pc:spChg>
        <pc:spChg chg="add mod ord">
          <ac:chgData name="Bharati Panigrahi" userId="a364324784b00fc9" providerId="LiveId" clId="{819CF6CA-D132-4EF4-83D2-A7341CC60070}" dt="2021-10-13T05:53:28.891" v="49" actId="14100"/>
          <ac:spMkLst>
            <pc:docMk/>
            <pc:sldMk cId="1305519319" sldId="270"/>
            <ac:spMk id="9" creationId="{956AA31A-7227-483D-A7E9-3DA78C01DC89}"/>
          </ac:spMkLst>
        </pc:spChg>
        <pc:spChg chg="add mod">
          <ac:chgData name="Bharati Panigrahi" userId="a364324784b00fc9" providerId="LiveId" clId="{819CF6CA-D132-4EF4-83D2-A7341CC60070}" dt="2021-10-13T05:54:28.503" v="73" actId="20577"/>
          <ac:spMkLst>
            <pc:docMk/>
            <pc:sldMk cId="1305519319" sldId="270"/>
            <ac:spMk id="10" creationId="{CD989B64-FCB6-467B-9295-34B7C0D93BAD}"/>
          </ac:spMkLst>
        </pc:spChg>
        <pc:spChg chg="add">
          <ac:chgData name="Bharati Panigrahi" userId="a364324784b00fc9" providerId="LiveId" clId="{819CF6CA-D132-4EF4-83D2-A7341CC60070}" dt="2021-10-13T05:51:47.252" v="34" actId="26606"/>
          <ac:spMkLst>
            <pc:docMk/>
            <pc:sldMk cId="1305519319" sldId="270"/>
            <ac:spMk id="71" creationId="{A9F529C3-C941-49FD-8C67-82F134F64BDB}"/>
          </ac:spMkLst>
        </pc:spChg>
        <pc:spChg chg="add">
          <ac:chgData name="Bharati Panigrahi" userId="a364324784b00fc9" providerId="LiveId" clId="{819CF6CA-D132-4EF4-83D2-A7341CC60070}" dt="2021-10-13T05:51:47.252" v="34" actId="26606"/>
          <ac:spMkLst>
            <pc:docMk/>
            <pc:sldMk cId="1305519319" sldId="270"/>
            <ac:spMk id="73" creationId="{20586029-32A0-47E5-9AEC-AE3ABA6B94D0}"/>
          </ac:spMkLst>
        </pc:spChg>
        <pc:picChg chg="add mod">
          <ac:chgData name="Bharati Panigrahi" userId="a364324784b00fc9" providerId="LiveId" clId="{819CF6CA-D132-4EF4-83D2-A7341CC60070}" dt="2021-10-13T05:51:47.252" v="34" actId="26606"/>
          <ac:picMkLst>
            <pc:docMk/>
            <pc:sldMk cId="1305519319" sldId="270"/>
            <ac:picMk id="5" creationId="{63D540A9-2758-460E-8730-3CAF6529C18B}"/>
          </ac:picMkLst>
        </pc:picChg>
        <pc:picChg chg="add del">
          <ac:chgData name="Bharati Panigrahi" userId="a364324784b00fc9" providerId="LiveId" clId="{819CF6CA-D132-4EF4-83D2-A7341CC60070}" dt="2021-10-13T05:51:09.851" v="29" actId="478"/>
          <ac:picMkLst>
            <pc:docMk/>
            <pc:sldMk cId="1305519319" sldId="270"/>
            <ac:picMk id="7" creationId="{27B69114-311C-49C2-A8F1-EBA9AED93D00}"/>
          </ac:picMkLst>
        </pc:picChg>
        <pc:picChg chg="add mod">
          <ac:chgData name="Bharati Panigrahi" userId="a364324784b00fc9" providerId="LiveId" clId="{819CF6CA-D132-4EF4-83D2-A7341CC60070}" dt="2021-10-13T05:51:47.252" v="34" actId="26606"/>
          <ac:picMkLst>
            <pc:docMk/>
            <pc:sldMk cId="1305519319" sldId="270"/>
            <ac:picMk id="1026" creationId="{D162BFDC-49CB-4964-A8EB-DA310F40E096}"/>
          </ac:picMkLst>
        </pc:picChg>
        <pc:cxnChg chg="add">
          <ac:chgData name="Bharati Panigrahi" userId="a364324784b00fc9" providerId="LiveId" clId="{819CF6CA-D132-4EF4-83D2-A7341CC60070}" dt="2021-10-13T05:51:47.252" v="34" actId="26606"/>
          <ac:cxnSpMkLst>
            <pc:docMk/>
            <pc:sldMk cId="1305519319" sldId="270"/>
            <ac:cxnSpMk id="75" creationId="{8C730EAB-A532-4295-A302-FB4B90DB9F5E}"/>
          </ac:cxnSpMkLst>
        </pc:cxnChg>
      </pc:sldChg>
    </pc:docChg>
  </pc:docChgLst>
  <pc:docChgLst>
    <pc:chgData name="Bharati Panigrahi" userId="a364324784b00fc9" providerId="LiveId" clId="{E18DC691-F7C8-40F3-AA1F-92B66B606313}"/>
    <pc:docChg chg="undo custSel modSld">
      <pc:chgData name="Bharati Panigrahi" userId="a364324784b00fc9" providerId="LiveId" clId="{E18DC691-F7C8-40F3-AA1F-92B66B606313}" dt="2021-10-10T11:32:54.905" v="219" actId="1076"/>
      <pc:docMkLst>
        <pc:docMk/>
      </pc:docMkLst>
      <pc:sldChg chg="modSp mod">
        <pc:chgData name="Bharati Panigrahi" userId="a364324784b00fc9" providerId="LiveId" clId="{E18DC691-F7C8-40F3-AA1F-92B66B606313}" dt="2021-09-22T18:38:53.079" v="32" actId="20577"/>
        <pc:sldMkLst>
          <pc:docMk/>
          <pc:sldMk cId="553490277" sldId="256"/>
        </pc:sldMkLst>
        <pc:spChg chg="mod">
          <ac:chgData name="Bharati Panigrahi" userId="a364324784b00fc9" providerId="LiveId" clId="{E18DC691-F7C8-40F3-AA1F-92B66B606313}" dt="2021-09-22T18:38:53.079" v="32" actId="20577"/>
          <ac:spMkLst>
            <pc:docMk/>
            <pc:sldMk cId="553490277" sldId="256"/>
            <ac:spMk id="11" creationId="{1B6A35E8-4DD4-42D4-8614-A352F43E3931}"/>
          </ac:spMkLst>
        </pc:spChg>
      </pc:sldChg>
      <pc:sldChg chg="addSp delSp modSp mod">
        <pc:chgData name="Bharati Panigrahi" userId="a364324784b00fc9" providerId="LiveId" clId="{E18DC691-F7C8-40F3-AA1F-92B66B606313}" dt="2021-10-10T11:32:54.905" v="219" actId="1076"/>
        <pc:sldMkLst>
          <pc:docMk/>
          <pc:sldMk cId="3580444812" sldId="258"/>
        </pc:sldMkLst>
        <pc:spChg chg="del mod">
          <ac:chgData name="Bharati Panigrahi" userId="a364324784b00fc9" providerId="LiveId" clId="{E18DC691-F7C8-40F3-AA1F-92B66B606313}" dt="2021-10-10T11:12:43.454" v="125" actId="478"/>
          <ac:spMkLst>
            <pc:docMk/>
            <pc:sldMk cId="3580444812" sldId="258"/>
            <ac:spMk id="2" creationId="{432BA718-9552-40F8-89B4-0B7A0780345C}"/>
          </ac:spMkLst>
        </pc:spChg>
        <pc:spChg chg="del mod">
          <ac:chgData name="Bharati Panigrahi" userId="a364324784b00fc9" providerId="LiveId" clId="{E18DC691-F7C8-40F3-AA1F-92B66B606313}" dt="2021-10-10T11:12:11.711" v="119"/>
          <ac:spMkLst>
            <pc:docMk/>
            <pc:sldMk cId="3580444812" sldId="258"/>
            <ac:spMk id="3" creationId="{C0D17422-5305-4E5E-B809-A633BB4D2C20}"/>
          </ac:spMkLst>
        </pc:spChg>
        <pc:spChg chg="add del mod">
          <ac:chgData name="Bharati Panigrahi" userId="a364324784b00fc9" providerId="LiveId" clId="{E18DC691-F7C8-40F3-AA1F-92B66B606313}" dt="2021-10-10T11:12:46.349" v="126" actId="478"/>
          <ac:spMkLst>
            <pc:docMk/>
            <pc:sldMk cId="3580444812" sldId="258"/>
            <ac:spMk id="7" creationId="{9F8B3530-15FB-4E35-9906-32FA7710C9A1}"/>
          </ac:spMkLst>
        </pc:spChg>
        <pc:spChg chg="add del mod">
          <ac:chgData name="Bharati Panigrahi" userId="a364324784b00fc9" providerId="LiveId" clId="{E18DC691-F7C8-40F3-AA1F-92B66B606313}" dt="2021-10-10T11:23:40.941" v="163" actId="478"/>
          <ac:spMkLst>
            <pc:docMk/>
            <pc:sldMk cId="3580444812" sldId="258"/>
            <ac:spMk id="8" creationId="{16FC92DB-BEE9-4B55-94B3-50443E04D34A}"/>
          </ac:spMkLst>
        </pc:spChg>
        <pc:spChg chg="add del mod">
          <ac:chgData name="Bharati Panigrahi" userId="a364324784b00fc9" providerId="LiveId" clId="{E18DC691-F7C8-40F3-AA1F-92B66B606313}" dt="2021-10-10T11:25:58.120" v="182" actId="478"/>
          <ac:spMkLst>
            <pc:docMk/>
            <pc:sldMk cId="3580444812" sldId="258"/>
            <ac:spMk id="10" creationId="{A003C7EB-CE1C-453F-B821-1FE59528CB81}"/>
          </ac:spMkLst>
        </pc:spChg>
        <pc:spChg chg="add del mod">
          <ac:chgData name="Bharati Panigrahi" userId="a364324784b00fc9" providerId="LiveId" clId="{E18DC691-F7C8-40F3-AA1F-92B66B606313}" dt="2021-10-10T11:26:29.890" v="187" actId="478"/>
          <ac:spMkLst>
            <pc:docMk/>
            <pc:sldMk cId="3580444812" sldId="258"/>
            <ac:spMk id="11" creationId="{7DAE117E-9B51-4353-983D-C755D9456324}"/>
          </ac:spMkLst>
        </pc:spChg>
        <pc:spChg chg="add mod ord">
          <ac:chgData name="Bharati Panigrahi" userId="a364324784b00fc9" providerId="LiveId" clId="{E18DC691-F7C8-40F3-AA1F-92B66B606313}" dt="2021-10-10T11:32:54.905" v="219" actId="1076"/>
          <ac:spMkLst>
            <pc:docMk/>
            <pc:sldMk cId="3580444812" sldId="258"/>
            <ac:spMk id="12" creationId="{59A1CEB9-199F-496E-8CFB-71FF079B6FFB}"/>
          </ac:spMkLst>
        </pc:spChg>
        <pc:spChg chg="add del">
          <ac:chgData name="Bharati Panigrahi" userId="a364324784b00fc9" providerId="LiveId" clId="{E18DC691-F7C8-40F3-AA1F-92B66B606313}" dt="2021-10-10T11:26:51.594" v="189" actId="478"/>
          <ac:spMkLst>
            <pc:docMk/>
            <pc:sldMk cId="3580444812" sldId="258"/>
            <ac:spMk id="13" creationId="{F0AF040C-1E7E-46A4-9117-35B1B2B2FC6A}"/>
          </ac:spMkLst>
        </pc:spChg>
        <pc:spChg chg="add mod">
          <ac:chgData name="Bharati Panigrahi" userId="a364324784b00fc9" providerId="LiveId" clId="{E18DC691-F7C8-40F3-AA1F-92B66B606313}" dt="2021-10-10T11:32:20.528" v="217" actId="1582"/>
          <ac:spMkLst>
            <pc:docMk/>
            <pc:sldMk cId="3580444812" sldId="258"/>
            <ac:spMk id="14" creationId="{DB87BBAC-0674-49CA-AEFF-CF4BF1981F51}"/>
          </ac:spMkLst>
        </pc:spChg>
        <pc:picChg chg="add mod">
          <ac:chgData name="Bharati Panigrahi" userId="a364324784b00fc9" providerId="LiveId" clId="{E18DC691-F7C8-40F3-AA1F-92B66B606313}" dt="2021-10-10T11:25:21.458" v="176" actId="1076"/>
          <ac:picMkLst>
            <pc:docMk/>
            <pc:sldMk cId="3580444812" sldId="258"/>
            <ac:picMk id="6" creationId="{47BF230B-3C66-4E39-84F5-11AB36F2E25A}"/>
          </ac:picMkLst>
        </pc:picChg>
        <pc:picChg chg="add mod">
          <ac:chgData name="Bharati Panigrahi" userId="a364324784b00fc9" providerId="LiveId" clId="{E18DC691-F7C8-40F3-AA1F-92B66B606313}" dt="2021-10-10T11:25:14.334" v="175" actId="1076"/>
          <ac:picMkLst>
            <pc:docMk/>
            <pc:sldMk cId="3580444812" sldId="258"/>
            <ac:picMk id="1026" creationId="{466816FC-0906-47E7-A266-B01ABB55A635}"/>
          </ac:picMkLst>
        </pc:picChg>
        <pc:picChg chg="del">
          <ac:chgData name="Bharati Panigrahi" userId="a364324784b00fc9" providerId="LiveId" clId="{E18DC691-F7C8-40F3-AA1F-92B66B606313}" dt="2021-10-10T11:12:23.882" v="120" actId="21"/>
          <ac:picMkLst>
            <pc:docMk/>
            <pc:sldMk cId="3580444812" sldId="258"/>
            <ac:picMk id="2052" creationId="{C39A7F37-B25F-4162-8154-B3D10C70912B}"/>
          </ac:picMkLst>
        </pc:picChg>
        <pc:cxnChg chg="add mod">
          <ac:chgData name="Bharati Panigrahi" userId="a364324784b00fc9" providerId="LiveId" clId="{E18DC691-F7C8-40F3-AA1F-92B66B606313}" dt="2021-10-10T11:32:48.339" v="218" actId="1076"/>
          <ac:cxnSpMkLst>
            <pc:docMk/>
            <pc:sldMk cId="3580444812" sldId="258"/>
            <ac:cxnSpMk id="16" creationId="{F054E9B0-35B1-43D3-8171-CA996E40F449}"/>
          </ac:cxnSpMkLst>
        </pc:cxnChg>
      </pc:sldChg>
      <pc:sldChg chg="modSp">
        <pc:chgData name="Bharati Panigrahi" userId="a364324784b00fc9" providerId="LiveId" clId="{E18DC691-F7C8-40F3-AA1F-92B66B606313}" dt="2021-10-10T10:34:07.469" v="96"/>
        <pc:sldMkLst>
          <pc:docMk/>
          <pc:sldMk cId="606611204" sldId="259"/>
        </pc:sldMkLst>
        <pc:spChg chg="mod">
          <ac:chgData name="Bharati Panigrahi" userId="a364324784b00fc9" providerId="LiveId" clId="{E18DC691-F7C8-40F3-AA1F-92B66B606313}" dt="2021-10-10T10:34:07.469" v="96"/>
          <ac:spMkLst>
            <pc:docMk/>
            <pc:sldMk cId="606611204" sldId="259"/>
            <ac:spMk id="2" creationId="{1E66B0D8-7F02-413C-AA70-E0069433C6F8}"/>
          </ac:spMkLst>
        </pc:spChg>
      </pc:sldChg>
      <pc:sldChg chg="modSp">
        <pc:chgData name="Bharati Panigrahi" userId="a364324784b00fc9" providerId="LiveId" clId="{E18DC691-F7C8-40F3-AA1F-92B66B606313}" dt="2021-10-10T10:34:07.469" v="96"/>
        <pc:sldMkLst>
          <pc:docMk/>
          <pc:sldMk cId="156541022" sldId="260"/>
        </pc:sldMkLst>
        <pc:spChg chg="mod">
          <ac:chgData name="Bharati Panigrahi" userId="a364324784b00fc9" providerId="LiveId" clId="{E18DC691-F7C8-40F3-AA1F-92B66B606313}" dt="2021-10-10T10:34:07.469" v="96"/>
          <ac:spMkLst>
            <pc:docMk/>
            <pc:sldMk cId="156541022" sldId="260"/>
            <ac:spMk id="2" creationId="{12E9113D-2AD4-44E9-9B6B-3D680F7A2A94}"/>
          </ac:spMkLst>
        </pc:spChg>
      </pc:sldChg>
      <pc:sldChg chg="addSp delSp delDesignElem">
        <pc:chgData name="Bharati Panigrahi" userId="a364324784b00fc9" providerId="LiveId" clId="{E18DC691-F7C8-40F3-AA1F-92B66B606313}" dt="2021-10-10T10:34:07.469" v="96"/>
        <pc:sldMkLst>
          <pc:docMk/>
          <pc:sldMk cId="337620380" sldId="261"/>
        </pc:sldMkLst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37620380" sldId="261"/>
            <ac:spMk id="192" creationId="{B23FE733-F95B-4DF6-AFC5-BEEB3577C494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37620380" sldId="261"/>
            <ac:spMk id="193" creationId="{9080D120-BD54-46E1-BA37-82F5E8089E90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37620380" sldId="261"/>
            <ac:spMk id="194" creationId="{81D83946-74FA-498A-AC80-9926F041B5C5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37620380" sldId="261"/>
            <ac:spMk id="195" creationId="{5060D983-8B52-443A-8183-2A1DE05618B5}"/>
          </ac:spMkLst>
        </pc:spChg>
      </pc:sldChg>
      <pc:sldChg chg="addSp delSp delDesignElem">
        <pc:chgData name="Bharati Panigrahi" userId="a364324784b00fc9" providerId="LiveId" clId="{E18DC691-F7C8-40F3-AA1F-92B66B606313}" dt="2021-10-10T10:34:07.469" v="96"/>
        <pc:sldMkLst>
          <pc:docMk/>
          <pc:sldMk cId="3570134464" sldId="262"/>
        </pc:sldMkLst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570134464" sldId="262"/>
            <ac:spMk id="10" creationId="{907EF6B7-1338-4443-8C46-6A318D952DFD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570134464" sldId="262"/>
            <ac:spMk id="12" creationId="{DAAE4CDD-124C-4DCF-9584-B6033B545DD5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3570134464" sldId="262"/>
            <ac:spMk id="14" creationId="{081E4A58-353D-44AE-B2FC-2A74E2E400F7}"/>
          </ac:spMkLst>
        </pc:spChg>
      </pc:sldChg>
      <pc:sldChg chg="modSp">
        <pc:chgData name="Bharati Panigrahi" userId="a364324784b00fc9" providerId="LiveId" clId="{E18DC691-F7C8-40F3-AA1F-92B66B606313}" dt="2021-10-10T11:16:05.933" v="147"/>
        <pc:sldMkLst>
          <pc:docMk/>
          <pc:sldMk cId="1118179246" sldId="263"/>
        </pc:sldMkLst>
        <pc:picChg chg="mod">
          <ac:chgData name="Bharati Panigrahi" userId="a364324784b00fc9" providerId="LiveId" clId="{E18DC691-F7C8-40F3-AA1F-92B66B606313}" dt="2021-10-10T11:16:05.933" v="147"/>
          <ac:picMkLst>
            <pc:docMk/>
            <pc:sldMk cId="1118179246" sldId="263"/>
            <ac:picMk id="27" creationId="{C7DFC058-1E2C-4511-BDA0-C5CDD5603D6C}"/>
          </ac:picMkLst>
        </pc:picChg>
      </pc:sldChg>
      <pc:sldChg chg="addSp delSp modSp mod delDesignElem">
        <pc:chgData name="Bharati Panigrahi" userId="a364324784b00fc9" providerId="LiveId" clId="{E18DC691-F7C8-40F3-AA1F-92B66B606313}" dt="2021-10-10T10:48:20.531" v="118" actId="255"/>
        <pc:sldMkLst>
          <pc:docMk/>
          <pc:sldMk cId="1872985401" sldId="264"/>
        </pc:sldMkLst>
        <pc:spChg chg="mod">
          <ac:chgData name="Bharati Panigrahi" userId="a364324784b00fc9" providerId="LiveId" clId="{E18DC691-F7C8-40F3-AA1F-92B66B606313}" dt="2021-10-10T10:47:17.249" v="111" actId="26606"/>
          <ac:spMkLst>
            <pc:docMk/>
            <pc:sldMk cId="1872985401" sldId="264"/>
            <ac:spMk id="2" creationId="{5A196237-974F-4EC1-8CB0-36645C22D9CF}"/>
          </ac:spMkLst>
        </pc:spChg>
        <pc:spChg chg="add del mod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3" creationId="{DBCA2F15-9AA2-4EE2-A80E-CE95CF1AC127}"/>
          </ac:spMkLst>
        </pc:spChg>
        <pc:spChg chg="add del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14" creationId="{074B4F7D-14B2-478B-8BF5-01E4E0C5D263}"/>
          </ac:spMkLst>
        </pc:spChg>
        <pc:spChg chg="add del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15" creationId="{DAF1966E-FD40-4A4A-B61B-C4DF7FA05F06}"/>
          </ac:spMkLst>
        </pc:spChg>
        <pc:spChg chg="add del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16" creationId="{047BFA19-D45E-416B-A404-7AF2F3F27017}"/>
          </ac:spMkLst>
        </pc:spChg>
        <pc:spChg chg="add del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17" creationId="{8E0105E7-23DB-4CF2-8258-FF47C7620F6E}"/>
          </ac:spMkLst>
        </pc:spChg>
        <pc:spChg chg="add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22" creationId="{DAF1966E-FD40-4A4A-B61B-C4DF7FA05F06}"/>
          </ac:spMkLst>
        </pc:spChg>
        <pc:spChg chg="add del">
          <ac:chgData name="Bharati Panigrahi" userId="a364324784b00fc9" providerId="LiveId" clId="{E18DC691-F7C8-40F3-AA1F-92B66B606313}" dt="2021-10-10T10:47:12.675" v="109" actId="26606"/>
          <ac:spMkLst>
            <pc:docMk/>
            <pc:sldMk cId="1872985401" sldId="264"/>
            <ac:spMk id="23" creationId="{F944E337-3E5D-4A1F-A5A1-2057F25B8A7B}"/>
          </ac:spMkLst>
        </pc:spChg>
        <pc:spChg chg="add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24" creationId="{047BFA19-D45E-416B-A404-7AF2F3F27017}"/>
          </ac:spMkLst>
        </pc:spChg>
        <pc:spChg chg="add del">
          <ac:chgData name="Bharati Panigrahi" userId="a364324784b00fc9" providerId="LiveId" clId="{E18DC691-F7C8-40F3-AA1F-92B66B606313}" dt="2021-10-10T10:47:12.675" v="109" actId="26606"/>
          <ac:spMkLst>
            <pc:docMk/>
            <pc:sldMk cId="1872985401" sldId="264"/>
            <ac:spMk id="25" creationId="{4DA50D69-7CF7-4844-B844-A2B821C77F24}"/>
          </ac:spMkLst>
        </pc:spChg>
        <pc:spChg chg="add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26" creationId="{8E0105E7-23DB-4CF2-8258-FF47C7620F6E}"/>
          </ac:spMkLst>
        </pc:spChg>
        <pc:spChg chg="add del">
          <ac:chgData name="Bharati Panigrahi" userId="a364324784b00fc9" providerId="LiveId" clId="{E18DC691-F7C8-40F3-AA1F-92B66B606313}" dt="2021-10-10T10:47:17.249" v="111" actId="26606"/>
          <ac:spMkLst>
            <pc:docMk/>
            <pc:sldMk cId="1872985401" sldId="264"/>
            <ac:spMk id="27" creationId="{B819A166-7571-4003-A6B8-B62034C3ED30}"/>
          </ac:spMkLst>
        </pc:spChg>
        <pc:spChg chg="add">
          <ac:chgData name="Bharati Panigrahi" userId="a364324784b00fc9" providerId="LiveId" clId="{E18DC691-F7C8-40F3-AA1F-92B66B606313}" dt="2021-10-10T10:47:17.275" v="112" actId="26606"/>
          <ac:spMkLst>
            <pc:docMk/>
            <pc:sldMk cId="1872985401" sldId="264"/>
            <ac:spMk id="30" creationId="{074B4F7D-14B2-478B-8BF5-01E4E0C5D263}"/>
          </ac:spMkLst>
        </pc:spChg>
        <pc:spChg chg="add mod">
          <ac:chgData name="Bharati Panigrahi" userId="a364324784b00fc9" providerId="LiveId" clId="{E18DC691-F7C8-40F3-AA1F-92B66B606313}" dt="2021-10-10T10:48:20.531" v="118" actId="255"/>
          <ac:spMkLst>
            <pc:docMk/>
            <pc:sldMk cId="1872985401" sldId="264"/>
            <ac:spMk id="31" creationId="{DBCA2F15-9AA2-4EE2-A80E-CE95CF1AC127}"/>
          </ac:spMkLst>
        </pc:spChg>
        <pc:graphicFrameChg chg="add del mod modGraphic">
          <ac:chgData name="Bharati Panigrahi" userId="a364324784b00fc9" providerId="LiveId" clId="{E18DC691-F7C8-40F3-AA1F-92B66B606313}" dt="2021-10-10T10:36:32.965" v="107" actId="1032"/>
          <ac:graphicFrameMkLst>
            <pc:docMk/>
            <pc:sldMk cId="1872985401" sldId="264"/>
            <ac:graphicFrameMk id="4" creationId="{D37BDE85-D3DC-4C58-98DE-78E8D7353005}"/>
          </ac:graphicFrameMkLst>
        </pc:graphicFrameChg>
        <pc:graphicFrameChg chg="add del">
          <ac:chgData name="Bharati Panigrahi" userId="a364324784b00fc9" providerId="LiveId" clId="{E18DC691-F7C8-40F3-AA1F-92B66B606313}" dt="2021-10-10T10:47:17.249" v="111" actId="26606"/>
          <ac:graphicFrameMkLst>
            <pc:docMk/>
            <pc:sldMk cId="1872985401" sldId="264"/>
            <ac:graphicFrameMk id="28" creationId="{049FB8D7-B746-4544-90EC-88B34A283D12}"/>
          </ac:graphicFrameMkLst>
        </pc:graphicFrameChg>
        <pc:picChg chg="add del">
          <ac:chgData name="Bharati Panigrahi" userId="a364324784b00fc9" providerId="LiveId" clId="{E18DC691-F7C8-40F3-AA1F-92B66B606313}" dt="2021-10-10T10:47:12.675" v="109" actId="26606"/>
          <ac:picMkLst>
            <pc:docMk/>
            <pc:sldMk cId="1872985401" sldId="264"/>
            <ac:picMk id="19" creationId="{600FDF30-ED93-4715-B51F-6E8B6477F49E}"/>
          </ac:picMkLst>
        </pc:picChg>
      </pc:sldChg>
      <pc:sldChg chg="addSp delSp modSp mod delDesignElem">
        <pc:chgData name="Bharati Panigrahi" userId="a364324784b00fc9" providerId="LiveId" clId="{E18DC691-F7C8-40F3-AA1F-92B66B606313}" dt="2021-10-10T10:34:46.222" v="103" actId="14100"/>
        <pc:sldMkLst>
          <pc:docMk/>
          <pc:sldMk cId="38109709" sldId="265"/>
        </pc:sldMkLst>
        <pc:spChg chg="mod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2" creationId="{939347B6-44B0-4C95-9481-5F4ECEFA1544}"/>
          </ac:spMkLst>
        </pc:spChg>
        <pc:spChg chg="add del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71" creationId="{D4771268-CB57-404A-9271-370EB28F6090}"/>
          </ac:spMkLst>
        </pc:spChg>
        <pc:spChg chg="add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135" creationId="{5DCB5928-DC7D-4612-9922-441966E15627}"/>
          </ac:spMkLst>
        </pc:spChg>
        <pc:spChg chg="add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137" creationId="{682C1161-1736-45EC-99B7-33F3CAE9D517}"/>
          </ac:spMkLst>
        </pc:spChg>
        <pc:spChg chg="add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139" creationId="{84D4DDB8-B68F-45B0-9F62-C4279996F672}"/>
          </ac:spMkLst>
        </pc:spChg>
        <pc:spChg chg="add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141" creationId="{AF2F604E-43BE-4DC3-B983-E071523364F8}"/>
          </ac:spMkLst>
        </pc:spChg>
        <pc:spChg chg="add">
          <ac:chgData name="Bharati Panigrahi" userId="a364324784b00fc9" providerId="LiveId" clId="{E18DC691-F7C8-40F3-AA1F-92B66B606313}" dt="2021-10-10T10:34:20.553" v="97" actId="26606"/>
          <ac:spMkLst>
            <pc:docMk/>
            <pc:sldMk cId="38109709" sldId="265"/>
            <ac:spMk id="143" creationId="{08C9B587-E65E-4B52-B37C-ABEBB6E87928}"/>
          </ac:spMkLst>
        </pc:spChg>
        <pc:picChg chg="mod">
          <ac:chgData name="Bharati Panigrahi" userId="a364324784b00fc9" providerId="LiveId" clId="{E18DC691-F7C8-40F3-AA1F-92B66B606313}" dt="2021-10-10T10:34:46.222" v="103" actId="14100"/>
          <ac:picMkLst>
            <pc:docMk/>
            <pc:sldMk cId="38109709" sldId="265"/>
            <ac:picMk id="2050" creationId="{FCCB43F1-72F0-4E82-84A7-224D9C1E5492}"/>
          </ac:picMkLst>
        </pc:picChg>
      </pc:sldChg>
      <pc:sldChg chg="addSp delSp modSp mod delDesignElem">
        <pc:chgData name="Bharati Panigrahi" userId="a364324784b00fc9" providerId="LiveId" clId="{E18DC691-F7C8-40F3-AA1F-92B66B606313}" dt="2021-10-10T10:34:07.469" v="96"/>
        <pc:sldMkLst>
          <pc:docMk/>
          <pc:sldMk cId="2832887469" sldId="267"/>
        </pc:sldMkLst>
        <pc:spChg chg="mod">
          <ac:chgData name="Bharati Panigrahi" userId="a364324784b00fc9" providerId="LiveId" clId="{E18DC691-F7C8-40F3-AA1F-92B66B606313}" dt="2021-10-10T10:32:44.689" v="88" actId="12"/>
          <ac:spMkLst>
            <pc:docMk/>
            <pc:sldMk cId="2832887469" sldId="267"/>
            <ac:spMk id="6" creationId="{D3D1061D-BCA0-4BFC-A4EE-20B21BD21C8E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2832887469" sldId="267"/>
            <ac:spMk id="75" creationId="{8C886788-700E-4D20-9F80-E0E96837A203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2832887469" sldId="267"/>
            <ac:spMk id="77" creationId="{1850674C-4E08-4C62-A3E2-6337FE4F7D86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2832887469" sldId="267"/>
            <ac:spMk id="79" creationId="{BCE4FF05-2B0C-4C97-A9B4-E163085A90E1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2832887469" sldId="267"/>
            <ac:spMk id="81" creationId="{529C2A7A-A6B6-4A56-B11C-8E967D88A60D}"/>
          </ac:spMkLst>
        </pc:spChg>
        <pc:spChg chg="add del">
          <ac:chgData name="Bharati Panigrahi" userId="a364324784b00fc9" providerId="LiveId" clId="{E18DC691-F7C8-40F3-AA1F-92B66B606313}" dt="2021-10-10T10:34:07.469" v="96"/>
          <ac:spMkLst>
            <pc:docMk/>
            <pc:sldMk cId="2832887469" sldId="267"/>
            <ac:spMk id="83" creationId="{FDBD7205-E536-4134-8768-AC3E1A3C5E5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6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64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65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86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3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6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88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00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84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18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682AA-C5D4-4F1C-8357-976673C68BF2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A38E1-557E-4FEB-9DA6-F2E2CC4B3C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694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4BC59-9F9F-4027-8B90-DAE5202B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575" y="24390"/>
            <a:ext cx="12192000" cy="68092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003D54-7501-49B2-98F8-892C6281E7E2}"/>
              </a:ext>
            </a:extLst>
          </p:cNvPr>
          <p:cNvSpPr/>
          <p:nvPr/>
        </p:nvSpPr>
        <p:spPr>
          <a:xfrm>
            <a:off x="0" y="1"/>
            <a:ext cx="12220575" cy="4933949"/>
          </a:xfrm>
          <a:prstGeom prst="rect">
            <a:avLst/>
          </a:prstGeom>
          <a:pattFill prst="pct90">
            <a:fgClr>
              <a:srgbClr val="EE7E3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A35E8-4DD4-42D4-8614-A352F43E3931}"/>
              </a:ext>
            </a:extLst>
          </p:cNvPr>
          <p:cNvSpPr txBox="1"/>
          <p:nvPr/>
        </p:nvSpPr>
        <p:spPr>
          <a:xfrm>
            <a:off x="419471" y="618763"/>
            <a:ext cx="82362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IMAGE NOISE REDUCTION USING </a:t>
            </a:r>
          </a:p>
          <a:p>
            <a:r>
              <a:rPr lang="en-IN" sz="54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FOURIER TRANSFORM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9CE77F3-435A-42B1-AD7A-64E57F131812}"/>
              </a:ext>
            </a:extLst>
          </p:cNvPr>
          <p:cNvSpPr txBox="1">
            <a:spLocks/>
          </p:cNvSpPr>
          <p:nvPr/>
        </p:nvSpPr>
        <p:spPr>
          <a:xfrm>
            <a:off x="7915923" y="5097948"/>
            <a:ext cx="3727993" cy="16557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2400" dirty="0">
                <a:latin typeface="Amasis MT Pro Medium" panose="02040604050005020304" pitchFamily="18" charset="0"/>
              </a:rPr>
              <a:t>Manasi </a:t>
            </a:r>
            <a:r>
              <a:rPr lang="en-IN" sz="2400" dirty="0" err="1">
                <a:latin typeface="Amasis MT Pro Medium" panose="02040604050005020304" pitchFamily="18" charset="0"/>
              </a:rPr>
              <a:t>Murarka</a:t>
            </a:r>
            <a:r>
              <a:rPr lang="en-IN" sz="2400" dirty="0">
                <a:latin typeface="Amasis MT Pro Medium" panose="02040604050005020304" pitchFamily="18" charset="0"/>
              </a:rPr>
              <a:t> – J038</a:t>
            </a:r>
          </a:p>
          <a:p>
            <a:pPr marL="0" indent="0" algn="r">
              <a:buNone/>
            </a:pPr>
            <a:r>
              <a:rPr lang="en-IN" sz="2400" dirty="0">
                <a:latin typeface="Amasis MT Pro Medium" panose="02040604050005020304" pitchFamily="18" charset="0"/>
              </a:rPr>
              <a:t>Khyaati Nayak – J044</a:t>
            </a:r>
          </a:p>
          <a:p>
            <a:pPr marL="0" indent="0" algn="r">
              <a:buNone/>
            </a:pPr>
            <a:r>
              <a:rPr lang="en-IN" sz="2400" dirty="0">
                <a:latin typeface="Amasis MT Pro Medium" panose="02040604050005020304" pitchFamily="18" charset="0"/>
              </a:rPr>
              <a:t>Bharati Panigrahi – J045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7E60B71-E0F7-4138-B488-9B366C8BCBB9}"/>
              </a:ext>
            </a:extLst>
          </p:cNvPr>
          <p:cNvSpPr/>
          <p:nvPr/>
        </p:nvSpPr>
        <p:spPr>
          <a:xfrm rot="10800000">
            <a:off x="9334607" y="4901223"/>
            <a:ext cx="1000017" cy="393447"/>
          </a:xfrm>
          <a:prstGeom prst="triangle">
            <a:avLst>
              <a:gd name="adj" fmla="val 47590"/>
            </a:avLst>
          </a:prstGeom>
          <a:pattFill prst="pct90">
            <a:fgClr>
              <a:srgbClr val="EE7E3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49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98ECF-B44B-4126-8580-3ADD8E3B148D}"/>
              </a:ext>
            </a:extLst>
          </p:cNvPr>
          <p:cNvSpPr txBox="1"/>
          <p:nvPr/>
        </p:nvSpPr>
        <p:spPr>
          <a:xfrm>
            <a:off x="352425" y="912876"/>
            <a:ext cx="4023360" cy="726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Convolutional Autoencoders for Image Noise Reduction | by Dr. Dataman |  Towards Data Science">
            <a:extLst>
              <a:ext uri="{FF2B5EF4-FFF2-40B4-BE49-F238E27FC236}">
                <a16:creationId xmlns:a16="http://schemas.microsoft.com/office/drawing/2014/main" id="{36AE1ECC-FB58-4229-ACBC-05BCF2996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11679" r="1015" b="37226"/>
          <a:stretch/>
        </p:blipFill>
        <p:spPr bwMode="auto">
          <a:xfrm>
            <a:off x="5546903" y="287790"/>
            <a:ext cx="6292672" cy="24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Nvidia's new tech uses AI to denoise your images - News - Digital Arts">
            <a:extLst>
              <a:ext uri="{FF2B5EF4-FFF2-40B4-BE49-F238E27FC236}">
                <a16:creationId xmlns:a16="http://schemas.microsoft.com/office/drawing/2014/main" id="{473D5785-737B-4918-BC6F-E2A792A7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2790826"/>
            <a:ext cx="464484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denoising review: From classical to state-of-the-art approaches -  ScienceDirect">
            <a:extLst>
              <a:ext uri="{FF2B5EF4-FFF2-40B4-BE49-F238E27FC236}">
                <a16:creationId xmlns:a16="http://schemas.microsoft.com/office/drawing/2014/main" id="{5C2FF3F5-A3F1-49F9-882F-B89286C6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0256" y="4819650"/>
            <a:ext cx="3949319" cy="185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7470-2DB1-4D6E-BE35-2D18E40741E8}"/>
              </a:ext>
            </a:extLst>
          </p:cNvPr>
          <p:cNvSpPr txBox="1"/>
          <p:nvPr/>
        </p:nvSpPr>
        <p:spPr>
          <a:xfrm>
            <a:off x="276225" y="4343400"/>
            <a:ext cx="4228164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C1AE39-BACC-4B71-A77D-AD3D505D818D}"/>
              </a:ext>
            </a:extLst>
          </p:cNvPr>
          <p:cNvCxnSpPr/>
          <p:nvPr/>
        </p:nvCxnSpPr>
        <p:spPr>
          <a:xfrm>
            <a:off x="276225" y="1731146"/>
            <a:ext cx="434904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D1061D-BCA0-4BFC-A4EE-20B21BD21C8E}"/>
              </a:ext>
            </a:extLst>
          </p:cNvPr>
          <p:cNvSpPr txBox="1"/>
          <p:nvPr/>
        </p:nvSpPr>
        <p:spPr>
          <a:xfrm>
            <a:off x="276225" y="2162806"/>
            <a:ext cx="40233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Mixed noise reduction for hyperspectral images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Despeckling for synthetic aperture radars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Destriping for optical imagery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inpainting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Drone-borne sensor restoration and image denoising</a:t>
            </a:r>
          </a:p>
        </p:txBody>
      </p:sp>
    </p:spTree>
    <p:extLst>
      <p:ext uri="{BB962C8B-B14F-4D97-AF65-F5344CB8AC3E}">
        <p14:creationId xmlns:p14="http://schemas.microsoft.com/office/powerpoint/2010/main" val="283288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EBC9E19-25E1-4DAC-BF10-FFAA15027780}"/>
              </a:ext>
            </a:extLst>
          </p:cNvPr>
          <p:cNvSpPr/>
          <p:nvPr/>
        </p:nvSpPr>
        <p:spPr>
          <a:xfrm>
            <a:off x="3124200" y="519112"/>
            <a:ext cx="5943600" cy="5819775"/>
          </a:xfrm>
          <a:prstGeom prst="ellipse">
            <a:avLst/>
          </a:prstGeom>
          <a:solidFill>
            <a:srgbClr val="EE7E32"/>
          </a:solidFill>
          <a:ln>
            <a:solidFill>
              <a:srgbClr val="EE7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309D9-94CF-4A34-8B3E-FE31E8D4125E}"/>
              </a:ext>
            </a:extLst>
          </p:cNvPr>
          <p:cNvSpPr txBox="1"/>
          <p:nvPr/>
        </p:nvSpPr>
        <p:spPr>
          <a:xfrm>
            <a:off x="3524250" y="2921167"/>
            <a:ext cx="7553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CONCLUSION</a:t>
            </a:r>
            <a:endParaRPr lang="en-IN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5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1A928F1-FEFC-4728-87FC-8144407C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817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Physics-Based Noise Formation Model for Extreme Low-Light Raw Denoising">
            <a:extLst>
              <a:ext uri="{FF2B5EF4-FFF2-40B4-BE49-F238E27FC236}">
                <a16:creationId xmlns:a16="http://schemas.microsoft.com/office/drawing/2014/main" id="{7A71CAAC-8ABF-4728-9566-DCE03BB9E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3"/>
          <a:stretch/>
        </p:blipFill>
        <p:spPr bwMode="auto">
          <a:xfrm flipH="1">
            <a:off x="5168668" y="0"/>
            <a:ext cx="702333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Removing Noise From Images. Breaking Down Pixar&amp;#39;s Recent Research… | by  Aditya Aggarwal | Medium">
            <a:extLst>
              <a:ext uri="{FF2B5EF4-FFF2-40B4-BE49-F238E27FC236}">
                <a16:creationId xmlns:a16="http://schemas.microsoft.com/office/drawing/2014/main" id="{F88955BA-D642-43FD-A89F-CAC75A963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8" r="11956" b="15709"/>
          <a:stretch/>
        </p:blipFill>
        <p:spPr bwMode="auto">
          <a:xfrm>
            <a:off x="5168668" y="3695976"/>
            <a:ext cx="7023332" cy="316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AF337-5E17-436A-9F09-AFC172C2A9F4}"/>
              </a:ext>
            </a:extLst>
          </p:cNvPr>
          <p:cNvSpPr txBox="1"/>
          <p:nvPr/>
        </p:nvSpPr>
        <p:spPr>
          <a:xfrm>
            <a:off x="762000" y="330520"/>
            <a:ext cx="5133975" cy="2288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a noisy image?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6C2D-A8C1-42C6-9254-DF7FE2D16876}"/>
              </a:ext>
            </a:extLst>
          </p:cNvPr>
          <p:cNvSpPr txBox="1"/>
          <p:nvPr/>
        </p:nvSpPr>
        <p:spPr>
          <a:xfrm>
            <a:off x="838200" y="3353828"/>
            <a:ext cx="39471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700" b="0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noise is random variation of brightness or colour information in images, and is usually an aspect of electronic noise. 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03D10-07CB-4B98-B9F6-6954F7892F9C}"/>
              </a:ext>
            </a:extLst>
          </p:cNvPr>
          <p:cNvSpPr/>
          <p:nvPr/>
        </p:nvSpPr>
        <p:spPr>
          <a:xfrm>
            <a:off x="5115096" y="0"/>
            <a:ext cx="1412240" cy="6858000"/>
          </a:xfrm>
          <a:prstGeom prst="rect">
            <a:avLst/>
          </a:prstGeom>
          <a:gradFill flip="none" rotWithShape="1">
            <a:gsLst>
              <a:gs pos="100000">
                <a:srgbClr val="070707">
                  <a:alpha val="0"/>
                </a:srgbClr>
              </a:gs>
              <a:gs pos="0">
                <a:schemeClr val="bg1"/>
              </a:gs>
              <a:gs pos="60000">
                <a:schemeClr val="bg1">
                  <a:lumMod val="95000"/>
                  <a:lumOff val="5000"/>
                  <a:alpha val="89000"/>
                </a:schemeClr>
              </a:gs>
              <a:gs pos="100000">
                <a:schemeClr val="bg1">
                  <a:lumMod val="95000"/>
                  <a:lumOff val="5000"/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3223B-A30C-4B2A-B79C-D3FAFF30EA10}"/>
              </a:ext>
            </a:extLst>
          </p:cNvPr>
          <p:cNvCxnSpPr/>
          <p:nvPr/>
        </p:nvCxnSpPr>
        <p:spPr>
          <a:xfrm>
            <a:off x="838200" y="2901801"/>
            <a:ext cx="45997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3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arative analysis of median filter and its variants for removal of  impulse noise from gray scale images - ScienceDirect">
            <a:extLst>
              <a:ext uri="{FF2B5EF4-FFF2-40B4-BE49-F238E27FC236}">
                <a16:creationId xmlns:a16="http://schemas.microsoft.com/office/drawing/2014/main" id="{466816FC-0906-47E7-A266-B01ABB55A6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34"/>
          <a:stretch/>
        </p:blipFill>
        <p:spPr bwMode="auto">
          <a:xfrm>
            <a:off x="192911" y="191511"/>
            <a:ext cx="6023958" cy="39353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noising GIF - Denoising - Discover &amp;amp; Share GIFs">
            <a:extLst>
              <a:ext uri="{FF2B5EF4-FFF2-40B4-BE49-F238E27FC236}">
                <a16:creationId xmlns:a16="http://schemas.microsoft.com/office/drawing/2014/main" id="{47BF230B-3C66-4E39-84F5-11AB36F2E2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1" y="4441449"/>
            <a:ext cx="6023957" cy="2225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B87BBAC-0674-49CA-AEFF-CF4BF1981F51}"/>
              </a:ext>
            </a:extLst>
          </p:cNvPr>
          <p:cNvSpPr/>
          <p:nvPr/>
        </p:nvSpPr>
        <p:spPr>
          <a:xfrm>
            <a:off x="6400798" y="-755248"/>
            <a:ext cx="7488821" cy="8368495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CEB9-199F-496E-8CFB-71FF079B6FFB}"/>
              </a:ext>
            </a:extLst>
          </p:cNvPr>
          <p:cNvSpPr txBox="1"/>
          <p:nvPr/>
        </p:nvSpPr>
        <p:spPr>
          <a:xfrm>
            <a:off x="7060557" y="2521328"/>
            <a:ext cx="47195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Denoising of an Image is important?</a:t>
            </a:r>
            <a:endParaRPr lang="en-IN" sz="4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4E9B0-35B1-43D3-8171-CA996E40F449}"/>
              </a:ext>
            </a:extLst>
          </p:cNvPr>
          <p:cNvCxnSpPr/>
          <p:nvPr/>
        </p:nvCxnSpPr>
        <p:spPr>
          <a:xfrm>
            <a:off x="7060557" y="5173883"/>
            <a:ext cx="46414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4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439C5B5-ED1C-471E-83A8-43EC37F1006D}"/>
              </a:ext>
            </a:extLst>
          </p:cNvPr>
          <p:cNvSpPr/>
          <p:nvPr/>
        </p:nvSpPr>
        <p:spPr>
          <a:xfrm>
            <a:off x="3124200" y="519112"/>
            <a:ext cx="5943600" cy="5819775"/>
          </a:xfrm>
          <a:prstGeom prst="ellipse">
            <a:avLst/>
          </a:prstGeom>
          <a:solidFill>
            <a:srgbClr val="EE7E32"/>
          </a:solidFill>
          <a:ln>
            <a:solidFill>
              <a:srgbClr val="EE7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6B0D8-7F02-413C-AA70-E0069433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0" y="1644650"/>
            <a:ext cx="4838700" cy="35687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WHAT DOES FOURIER TRANSFORM DO?</a:t>
            </a:r>
          </a:p>
        </p:txBody>
      </p:sp>
    </p:spTree>
    <p:extLst>
      <p:ext uri="{BB962C8B-B14F-4D97-AF65-F5344CB8AC3E}">
        <p14:creationId xmlns:p14="http://schemas.microsoft.com/office/powerpoint/2010/main" val="292256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a Fourier series approximates a square wave.: educationalgifs">
            <a:extLst>
              <a:ext uri="{FF2B5EF4-FFF2-40B4-BE49-F238E27FC236}">
                <a16:creationId xmlns:a16="http://schemas.microsoft.com/office/drawing/2014/main" id="{221ED98E-5093-4161-A65E-39377C9E21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" y="437595"/>
            <a:ext cx="5974672" cy="514461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ating Animated Plots in MATLAB |">
            <a:extLst>
              <a:ext uri="{FF2B5EF4-FFF2-40B4-BE49-F238E27FC236}">
                <a16:creationId xmlns:a16="http://schemas.microsoft.com/office/drawing/2014/main" id="{E1CF42E1-F602-41AE-A2A7-5FEF82FEA4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19" y="437595"/>
            <a:ext cx="6174234" cy="514461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AFB79-C4CE-4CDC-84C4-9974614BAAD9}"/>
              </a:ext>
            </a:extLst>
          </p:cNvPr>
          <p:cNvCxnSpPr/>
          <p:nvPr/>
        </p:nvCxnSpPr>
        <p:spPr>
          <a:xfrm>
            <a:off x="6010738" y="299760"/>
            <a:ext cx="0" cy="534408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0E962F-CCD6-4701-AD7D-4080FCA81957}"/>
              </a:ext>
            </a:extLst>
          </p:cNvPr>
          <p:cNvSpPr txBox="1"/>
          <p:nvPr/>
        </p:nvSpPr>
        <p:spPr>
          <a:xfrm>
            <a:off x="160445" y="5720704"/>
            <a:ext cx="569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It shows how the waveform changes with the increasing value of ‘n’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054A4-85CE-4CF6-B8C5-A578FB8CDDAC}"/>
              </a:ext>
            </a:extLst>
          </p:cNvPr>
          <p:cNvSpPr txBox="1"/>
          <p:nvPr/>
        </p:nvSpPr>
        <p:spPr>
          <a:xfrm>
            <a:off x="6188522" y="5720040"/>
            <a:ext cx="578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It shows how the Fourier approximation gets closer to the Original signal with the increasing value of ‘n’ (here k=n)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0408C-733D-4AF1-A34C-54CE4D55BE6E}"/>
              </a:ext>
            </a:extLst>
          </p:cNvPr>
          <p:cNvSpPr txBox="1"/>
          <p:nvPr/>
        </p:nvSpPr>
        <p:spPr>
          <a:xfrm>
            <a:off x="2059619" y="71021"/>
            <a:ext cx="81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badi" panose="020B0604020202020204" pitchFamily="34" charset="0"/>
              </a:rPr>
              <a:t>FOURIER SERIES</a:t>
            </a:r>
          </a:p>
        </p:txBody>
      </p:sp>
    </p:spTree>
    <p:extLst>
      <p:ext uri="{BB962C8B-B14F-4D97-AF65-F5344CB8AC3E}">
        <p14:creationId xmlns:p14="http://schemas.microsoft.com/office/powerpoint/2010/main" val="9202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6AA31A-7227-483D-A7E9-3DA78C01DC89}"/>
              </a:ext>
            </a:extLst>
          </p:cNvPr>
          <p:cNvSpPr/>
          <p:nvPr/>
        </p:nvSpPr>
        <p:spPr>
          <a:xfrm>
            <a:off x="186430" y="177552"/>
            <a:ext cx="11789547" cy="64718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540A9-2758-460E-8730-3CAF6529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67884"/>
            <a:ext cx="5294716" cy="152223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ourier Transform (FT) - Questions and Answers ​in MRI">
            <a:extLst>
              <a:ext uri="{FF2B5EF4-FFF2-40B4-BE49-F238E27FC236}">
                <a16:creationId xmlns:a16="http://schemas.microsoft.com/office/drawing/2014/main" id="{D162BFDC-49CB-4964-A8EB-DA310F40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893533"/>
            <a:ext cx="5294715" cy="30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3FA9D-10A7-4125-AFAA-95D7CBE6128B}"/>
              </a:ext>
            </a:extLst>
          </p:cNvPr>
          <p:cNvSpPr txBox="1"/>
          <p:nvPr/>
        </p:nvSpPr>
        <p:spPr>
          <a:xfrm>
            <a:off x="6410325" y="4314825"/>
            <a:ext cx="1276350" cy="552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89B64-FCB6-467B-9295-34B7C0D93BAD}"/>
              </a:ext>
            </a:extLst>
          </p:cNvPr>
          <p:cNvSpPr txBox="1"/>
          <p:nvPr/>
        </p:nvSpPr>
        <p:spPr>
          <a:xfrm>
            <a:off x="1610052" y="716716"/>
            <a:ext cx="893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badi" panose="020B0604020104020204" pitchFamily="34" charset="0"/>
              </a:rPr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30551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1296FD-2EDC-4027-A94A-BFAB1EC102E6}"/>
              </a:ext>
            </a:extLst>
          </p:cNvPr>
          <p:cNvSpPr/>
          <p:nvPr/>
        </p:nvSpPr>
        <p:spPr>
          <a:xfrm>
            <a:off x="7769645" y="3599122"/>
            <a:ext cx="4422355" cy="3258878"/>
          </a:xfrm>
          <a:prstGeom prst="rect">
            <a:avLst/>
          </a:prstGeom>
          <a:solidFill>
            <a:srgbClr val="EE7E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4787DC-3C0B-4203-B31B-DC9B87D2C66F}"/>
              </a:ext>
            </a:extLst>
          </p:cNvPr>
          <p:cNvSpPr/>
          <p:nvPr/>
        </p:nvSpPr>
        <p:spPr>
          <a:xfrm>
            <a:off x="-1" y="-4"/>
            <a:ext cx="8428383" cy="5307691"/>
          </a:xfrm>
          <a:prstGeom prst="rect">
            <a:avLst/>
          </a:prstGeom>
          <a:solidFill>
            <a:srgbClr val="EE7E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B8A3F54-9DBD-442C-A8E2-F8FD4F5CF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5" r="-3270"/>
          <a:stretch/>
        </p:blipFill>
        <p:spPr bwMode="auto">
          <a:xfrm>
            <a:off x="513107" y="775153"/>
            <a:ext cx="11165785" cy="530769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931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A4883-7E1E-47EE-89E5-F336667E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073673"/>
            <a:ext cx="3200400" cy="4461163"/>
          </a:xfrm>
        </p:spPr>
        <p:txBody>
          <a:bodyPr>
            <a:normAutofit fontScale="90000"/>
          </a:bodyPr>
          <a:lstStyle/>
          <a:p>
            <a:br>
              <a:rPr lang="en-IN" sz="4100" dirty="0">
                <a:solidFill>
                  <a:srgbClr val="FFFFFF"/>
                </a:solidFill>
              </a:rPr>
            </a:b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Fourier Transform can be used to remove Noise from images?</a:t>
            </a:r>
            <a:br>
              <a:rPr lang="en-IN" sz="4100" dirty="0">
                <a:solidFill>
                  <a:srgbClr val="FFFFFF"/>
                </a:solidFill>
              </a:rPr>
            </a:br>
            <a:endParaRPr lang="en-IN" sz="4100" dirty="0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0BD333-D970-4F7B-AF35-84B59CBDE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19089"/>
            <a:ext cx="6658657" cy="6365796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converts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image(time domain function) to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frequency domain function.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higher frequency points that cause the noise once identified are  replaced with lower frequencies to reduce noise.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noise is removed, Inverse Fourier Transform is applied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back the image.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13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B0D8-7F02-413C-AA70-E0069433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466" y="570705"/>
            <a:ext cx="2599768" cy="1325563"/>
          </a:xfrm>
        </p:spPr>
        <p:txBody>
          <a:bodyPr>
            <a:normAutofit fontScale="90000"/>
          </a:bodyPr>
          <a:lstStyle/>
          <a:p>
            <a:r>
              <a:rPr lang="en-IN" sz="4800" dirty="0">
                <a:solidFill>
                  <a:srgbClr val="EE7E32"/>
                </a:solidFill>
                <a:latin typeface="Amasis MT Pro" panose="020B0604020202020204" pitchFamily="18" charset="0"/>
                <a:cs typeface="Aharoni" panose="02010803020104030203" pitchFamily="2" charset="-79"/>
              </a:rPr>
              <a:t> INPUT</a:t>
            </a:r>
            <a:br>
              <a:rPr lang="en-IN" sz="4800" dirty="0">
                <a:solidFill>
                  <a:srgbClr val="EE7E32"/>
                </a:solidFill>
                <a:latin typeface="Amasis MT Pro" panose="020B0604020202020204" pitchFamily="18" charset="0"/>
                <a:cs typeface="Aharoni" panose="02010803020104030203" pitchFamily="2" charset="-79"/>
              </a:rPr>
            </a:br>
            <a:r>
              <a:rPr lang="en-IN" sz="4800" dirty="0">
                <a:solidFill>
                  <a:srgbClr val="EE7E32"/>
                </a:solidFill>
                <a:latin typeface="Amasis MT Pro" panose="020B0604020202020204" pitchFamily="18" charset="0"/>
                <a:cs typeface="Aharoni" panose="02010803020104030203" pitchFamily="2" charset="-79"/>
              </a:rPr>
              <a:t>IMAGE</a:t>
            </a:r>
            <a:endParaRPr lang="en-IN" sz="5400" dirty="0">
              <a:solidFill>
                <a:srgbClr val="EE7E32"/>
              </a:solidFill>
              <a:latin typeface="Amasis MT Pro" panose="020B0604020202020204" pitchFamily="18" charset="0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58D44-D654-44E5-83BE-893FECC2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" t="2448" r="430" b="2448"/>
          <a:stretch/>
        </p:blipFill>
        <p:spPr>
          <a:xfrm>
            <a:off x="6291561" y="1928814"/>
            <a:ext cx="5592801" cy="4050525"/>
          </a:xfrm>
          <a:prstGeom prst="rect">
            <a:avLst/>
          </a:prstGeom>
          <a:ln>
            <a:solidFill>
              <a:srgbClr val="EE7E3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4ED8C-0839-4378-9416-CECC583D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8" y="1928813"/>
            <a:ext cx="5366063" cy="4050526"/>
          </a:xfrm>
          <a:prstGeom prst="rect">
            <a:avLst/>
          </a:prstGeom>
          <a:ln>
            <a:solidFill>
              <a:srgbClr val="EE7E32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5B1565B-50A9-40EA-9757-2CE7B7B872E8}"/>
              </a:ext>
            </a:extLst>
          </p:cNvPr>
          <p:cNvSpPr txBox="1">
            <a:spLocks/>
          </p:cNvSpPr>
          <p:nvPr/>
        </p:nvSpPr>
        <p:spPr>
          <a:xfrm>
            <a:off x="7154388" y="603250"/>
            <a:ext cx="38671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rgbClr val="EE7E32"/>
                </a:solidFill>
                <a:latin typeface="+mn-lt"/>
                <a:cs typeface="Aharoni" panose="02010803020104030203" pitchFamily="2" charset="-79"/>
              </a:rPr>
              <a:t>	</a:t>
            </a:r>
            <a:r>
              <a:rPr lang="en-IN" dirty="0">
                <a:solidFill>
                  <a:srgbClr val="EE7E32"/>
                </a:solidFill>
                <a:latin typeface="Amasis MT Pro" panose="02040504050005020304" pitchFamily="18" charset="0"/>
                <a:cs typeface="Aharoni" panose="02010803020104030203" pitchFamily="2" charset="-79"/>
              </a:rPr>
              <a:t>OUTPUT</a:t>
            </a:r>
            <a:r>
              <a:rPr lang="en-IN" sz="4000" dirty="0">
                <a:solidFill>
                  <a:srgbClr val="EE7E32"/>
                </a:solidFill>
                <a:latin typeface="Amasis MT Pro" panose="02040504050005020304" pitchFamily="18" charset="0"/>
                <a:cs typeface="Aharoni" panose="02010803020104030203" pitchFamily="2" charset="-79"/>
              </a:rPr>
              <a:t> 		  IMAGE</a:t>
            </a:r>
            <a:endParaRPr lang="en-IN" dirty="0">
              <a:solidFill>
                <a:srgbClr val="EE7E32"/>
              </a:solidFill>
              <a:latin typeface="Amasis MT Pro" panose="020405040500050203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6611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2347</TotalTime>
  <Words>211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Abadi</vt:lpstr>
      <vt:lpstr>Amasis MT Pro</vt:lpstr>
      <vt:lpstr>Amasis MT Pro Black</vt:lpstr>
      <vt:lpstr>Amasis MT Pro Medium</vt:lpstr>
      <vt:lpstr>Arial</vt:lpstr>
      <vt:lpstr>Calibri</vt:lpstr>
      <vt:lpstr>Calibri Light</vt:lpstr>
      <vt:lpstr>Times New Roman</vt:lpstr>
      <vt:lpstr>Wingdings 2</vt:lpstr>
      <vt:lpstr>Office Theme</vt:lpstr>
      <vt:lpstr>PowerPoint Presentation</vt:lpstr>
      <vt:lpstr>PowerPoint Presentation</vt:lpstr>
      <vt:lpstr>PowerPoint Presentation</vt:lpstr>
      <vt:lpstr>WHAT DOES FOURIER TRANSFORM DO?</vt:lpstr>
      <vt:lpstr>PowerPoint Presentation</vt:lpstr>
      <vt:lpstr>PowerPoint Presentation</vt:lpstr>
      <vt:lpstr>PowerPoint Presentation</vt:lpstr>
      <vt:lpstr> How Fourier Transform can be used to remove Noise from images? </vt:lpstr>
      <vt:lpstr> INPUT IMAGE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Bharati Panigrahi</dc:creator>
  <cp:lastModifiedBy>MANASI MURARKA - 70091019040</cp:lastModifiedBy>
  <cp:revision>18</cp:revision>
  <dcterms:created xsi:type="dcterms:W3CDTF">2021-09-22T15:59:46Z</dcterms:created>
  <dcterms:modified xsi:type="dcterms:W3CDTF">2021-10-13T08:45:07Z</dcterms:modified>
</cp:coreProperties>
</file>